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120" d="100"/>
          <a:sy n="120" d="100"/>
        </p:scale>
        <p:origin x="2150" y="86"/>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361903"/>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08  мамырда</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08</a:t>
            </a:r>
            <a:r>
              <a:rPr lang="kk-KZ" sz="1100" b="1" kern="1400" dirty="0">
                <a:latin typeface="Times New Roman" panose="02020603050405020304" pitchFamily="18" charset="0"/>
                <a:cs typeface="Times New Roman" panose="02020603050405020304" pitchFamily="18" charset="0"/>
              </a:rPr>
              <a:t> мамыр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57623137"/>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797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0.144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4312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0.862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179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0.895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0.148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0.975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84579"/>
            <a:ext cx="4257035" cy="1785104"/>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09 </a:t>
            </a:r>
            <a:r>
              <a:rPr lang="kk-KZ" sz="1100" b="1" kern="1400" dirty="0">
                <a:latin typeface="Times New Roman" panose="02020603050405020304" pitchFamily="18" charset="0"/>
                <a:cs typeface="Times New Roman" panose="02020603050405020304" pitchFamily="18" charset="0"/>
              </a:rPr>
              <a:t>мамырға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08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09</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таңертең және күндіз жаңбыр, найзағай.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Оңтүстік-батыс</a:t>
            </a:r>
            <a:r>
              <a:rPr lang="kk-KZ" sz="1100" dirty="0">
                <a:latin typeface="Times New Roman" panose="02020603050405020304" pitchFamily="18" charset="0"/>
                <a:cs typeface="Times New Roman" panose="02020603050405020304" pitchFamily="18" charset="0"/>
              </a:rPr>
              <a:t>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a:t>
            </a:r>
            <a:r>
              <a:rPr lang="en-US" sz="1100" dirty="0">
                <a:latin typeface="Times New Roman" panose="02020603050405020304" pitchFamily="18" charset="0"/>
                <a:cs typeface="Times New Roman" panose="02020603050405020304" pitchFamily="18" charset="0"/>
              </a:rPr>
              <a:t>9-14</a:t>
            </a:r>
            <a:r>
              <a:rPr lang="ru-RU" sz="1100" dirty="0">
                <a:latin typeface="Times New Roman" panose="02020603050405020304" pitchFamily="18" charset="0"/>
                <a:cs typeface="Times New Roman" panose="02020603050405020304" pitchFamily="18" charset="0"/>
              </a:rPr>
              <a:t>, күндіз екпіні 15-20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13-15, күндіз 26-28 градус жылы</a:t>
            </a:r>
            <a:r>
              <a:rPr lang="ru-RU" sz="1100" dirty="0">
                <a:latin typeface="Times New Roman" panose="02020603050405020304" pitchFamily="18" charset="0"/>
                <a:cs typeface="Times New Roman" panose="02020603050405020304" pitchFamily="18" charset="0"/>
              </a:rPr>
              <a:t>.</a:t>
            </a:r>
          </a:p>
          <a:p>
            <a:pPr algn="ctr"/>
            <a:r>
              <a:rPr lang="kk-KZ" sz="1100" b="1" dirty="0">
                <a:latin typeface="Times New Roman" panose="02020603050405020304" pitchFamily="18" charset="0"/>
                <a:cs typeface="Times New Roman" panose="02020603050405020304" pitchFamily="18" charset="0"/>
              </a:rPr>
              <a:t>Түнде 1</a:t>
            </a:r>
            <a:r>
              <a:rPr lang="kk-KZ" sz="1100" b="1" kern="1400" dirty="0">
                <a:latin typeface="Times New Roman" panose="02020603050405020304" pitchFamily="18" charset="0"/>
                <a:cs typeface="Times New Roman" panose="02020603050405020304" pitchFamily="18" charset="0"/>
              </a:rPr>
              <a:t>0 мамырға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09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10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Бұлтты, жаңбыр, найзағай.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Оңтүстік-батыс</a:t>
            </a:r>
            <a:r>
              <a:rPr lang="kk-KZ" sz="1100" dirty="0">
                <a:latin typeface="Times New Roman" panose="02020603050405020304" pitchFamily="18" charset="0"/>
                <a:cs typeface="Times New Roman" panose="02020603050405020304" pitchFamily="18" charset="0"/>
              </a:rPr>
              <a:t>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a:t>
            </a:r>
            <a:r>
              <a:rPr lang="en-US" sz="1100" dirty="0">
                <a:latin typeface="Times New Roman" panose="02020603050405020304" pitchFamily="18" charset="0"/>
                <a:cs typeface="Times New Roman" panose="02020603050405020304" pitchFamily="18" charset="0"/>
              </a:rPr>
              <a:t>9-14</a:t>
            </a:r>
            <a:r>
              <a:rPr lang="ru-RU" sz="1100" dirty="0">
                <a:latin typeface="Times New Roman" panose="02020603050405020304" pitchFamily="18" charset="0"/>
                <a:cs typeface="Times New Roman" panose="02020603050405020304" pitchFamily="18" charset="0"/>
              </a:rPr>
              <a:t>, екпіні 15-20 м/с</a:t>
            </a:r>
            <a:r>
              <a:rPr lang="kk-KZ" sz="1100" dirty="0">
                <a:latin typeface="Times New Roman" panose="02020603050405020304" pitchFamily="18" charset="0"/>
                <a:cs typeface="Times New Roman" panose="02020603050405020304" pitchFamily="18" charset="0"/>
              </a:rPr>
              <a:t>. Ауа температурасы </a:t>
            </a:r>
            <a:r>
              <a:rPr lang="ru-RU" sz="1100" dirty="0">
                <a:latin typeface="Times New Roman" panose="02020603050405020304" pitchFamily="18" charset="0"/>
                <a:cs typeface="Times New Roman" panose="02020603050405020304" pitchFamily="18" charset="0"/>
              </a:rPr>
              <a:t>10-12</a:t>
            </a:r>
            <a:r>
              <a:rPr lang="kk-KZ" sz="1100" dirty="0">
                <a:latin typeface="Times New Roman" panose="02020603050405020304" pitchFamily="18" charset="0"/>
                <a:cs typeface="Times New Roman" panose="02020603050405020304" pitchFamily="18" charset="0"/>
              </a:rPr>
              <a:t>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a:t>
            </a:r>
            <a:r>
              <a:rPr lang="ru-RU" altLang="ru-RU" sz="1100" dirty="0">
                <a:solidFill>
                  <a:schemeClr val="tx1"/>
                </a:solidFill>
                <a:latin typeface="Times New Roman" panose="02020603050405020304" pitchFamily="18" charset="0"/>
                <a:cs typeface="Times New Roman" pitchFamily="18" charset="0"/>
              </a:rPr>
              <a:t>қала атмосферасында ластаушы заттардың </a:t>
            </a:r>
            <a:r>
              <a:rPr lang="ru-RU" altLang="ru-RU" sz="1100" b="1" dirty="0">
                <a:solidFill>
                  <a:schemeClr val="tx1"/>
                </a:solidFill>
                <a:latin typeface="Times New Roman" panose="02020603050405020304" pitchFamily="18" charset="0"/>
                <a:cs typeface="Times New Roman" pitchFamily="18" charset="0"/>
              </a:rPr>
              <a:t>сейілуіне</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a:t>
            </a:r>
            <a:r>
              <a:rPr lang="ru-RU" sz="1100" b="1" dirty="0">
                <a:solidFill>
                  <a:prstClr val="black"/>
                </a:solidFill>
                <a:latin typeface="Times New Roman" panose="02020603050405020304" pitchFamily="18" charset="0"/>
                <a:cs typeface="Times New Roman" panose="02020603050405020304" pitchFamily="18" charset="0"/>
              </a:rPr>
              <a:t> 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a:t>
            </a:r>
            <a:r>
              <a:rPr lang="kk-KZ" altLang="ru-RU" sz="1200" b="1" i="1" dirty="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53337</TotalTime>
  <Words>608</Words>
  <Application>Microsoft Office PowerPoint</Application>
  <PresentationFormat>Лист A4 (210x297 мм)</PresentationFormat>
  <Paragraphs>102</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7673</cp:revision>
  <cp:lastPrinted>2025-07-15T07:11:11Z</cp:lastPrinted>
  <dcterms:created xsi:type="dcterms:W3CDTF">2018-03-27T06:03:00Z</dcterms:created>
  <dcterms:modified xsi:type="dcterms:W3CDTF">2026-05-08T06:53:29Z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